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3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>
        <p:scale>
          <a:sx n="93" d="100"/>
          <a:sy n="93" d="100"/>
        </p:scale>
        <p:origin x="10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4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1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7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3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1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9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E8D8-3B82-4681-A3DB-38EB79451A81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44185-D903-409C-9ACB-8CCFDBD6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8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DF30-72AA-2046-88A0-304D60CA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A397F-BAE9-B34A-A16A-E8A42F012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649B8C-1E8A-7C4C-A33B-3A8807BCB01D}"/>
              </a:ext>
            </a:extLst>
          </p:cNvPr>
          <p:cNvSpPr txBox="1"/>
          <p:nvPr/>
        </p:nvSpPr>
        <p:spPr>
          <a:xfrm>
            <a:off x="628650" y="4057322"/>
            <a:ext cx="61123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Recommendations for Spotify to win in the heated race for U.S. subscribers</a:t>
            </a:r>
          </a:p>
          <a:p>
            <a:endParaRPr lang="en-US" sz="2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9399B-77FF-4430-8A78-18D6D1D46231}"/>
              </a:ext>
            </a:extLst>
          </p:cNvPr>
          <p:cNvSpPr txBox="1"/>
          <p:nvPr/>
        </p:nvSpPr>
        <p:spPr>
          <a:xfrm>
            <a:off x="5267459" y="5310017"/>
            <a:ext cx="3561009" cy="646331"/>
          </a:xfrm>
          <a:prstGeom prst="rect">
            <a:avLst/>
          </a:prstGeom>
          <a:solidFill>
            <a:srgbClr val="0B2A2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                   Eva He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4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CC05-4F63-E847-81DB-4B744AC7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A72AD-CC91-A848-B530-949606F75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4392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CD70-4440-DE45-A30E-C7AB03DB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7A1BC-11B5-A245-9DE4-CBC47F03A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6413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89DD-5A76-9645-992C-6D1AB0B2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1227D-DDCF-3042-B82B-737AA18E6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4955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935C-0244-524C-B18D-681F4BBFE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747BD-C1F4-8944-8E92-9A48A7CE3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84470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4403-39B7-914D-9B88-96E36A67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C93925-38D1-E74E-BE5A-D3BCD29C8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7628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05DF-1209-4E48-8CCF-F38608A3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C6A0-8834-C641-96E1-AC4448582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1216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D94E-C9D6-0E46-90B4-5630E835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467B6-BA4C-A24C-961E-B90AE4A7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0542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057C-2A26-0B40-8FC3-49AC089D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FE49E5-E944-524C-8BD3-FC67BEFFE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6977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6CB90-4735-AA4C-8545-9463179A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2ACC2-E784-4C49-922D-2C5029D0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8493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90A4-F00A-7748-9D06-B0C163B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0B4F3-4DF2-2345-8B97-83FDD853C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939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A59B-E411-C441-98E5-13CB3CD8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28309-B25A-0540-BAD3-7533E4E48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43807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394E-2A2F-BC46-83E6-40EA2342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EBF30-5B4A-4949-97B6-332859F9C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4542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CABE7-9461-FA48-9F3B-0897F265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F8823E-806C-7B45-9B1D-1D9887842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537540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F92A-0E3B-704E-ACEA-6B84CC94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E1B2D-0145-C84C-96BA-86E4557B4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2310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B95E-EE3E-9044-A67B-4F925D2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F0704-6661-B44B-B6F0-C6FD0E0B8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0878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0DA-A1BC-C142-B0EA-9C31366A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EBDF6-0262-C94D-AE7B-028111E38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FBD0EE-5EB1-4E4A-899B-2FE5F4627AC8}"/>
              </a:ext>
            </a:extLst>
          </p:cNvPr>
          <p:cNvSpPr txBox="1"/>
          <p:nvPr/>
        </p:nvSpPr>
        <p:spPr>
          <a:xfrm>
            <a:off x="4650178" y="1159099"/>
            <a:ext cx="3829752" cy="369332"/>
          </a:xfrm>
          <a:prstGeom prst="rect">
            <a:avLst/>
          </a:prstGeom>
          <a:solidFill>
            <a:srgbClr val="0B2A2D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Eva He</a:t>
            </a:r>
          </a:p>
        </p:txBody>
      </p:sp>
    </p:spTree>
    <p:extLst>
      <p:ext uri="{BB962C8B-B14F-4D97-AF65-F5344CB8AC3E}">
        <p14:creationId xmlns:p14="http://schemas.microsoft.com/office/powerpoint/2010/main" val="125987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FC29-70DD-384A-BF95-D67E8B03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0BEB6-3483-FF44-983B-14403DB0F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4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EF2-6824-4D42-866D-E978BA6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4415D-662C-354D-ADAE-A896A41D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2219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A80E-DE81-7A49-9F97-D84B6312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3CEF2-A440-5B4E-9BF2-1269079BC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2146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2A8A-B602-2347-882E-D7C2597A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AD6E2-D264-8945-90D1-10B98040C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4979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7762-5868-2643-9D39-7665447A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552A3-10B2-0848-9E7E-2DD6BF207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58363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C70E-A7EB-9645-84AB-90EC821B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2239E-81EB-E540-BB9D-112335D3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4844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6F92-74A0-2945-9116-0A7B3833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9E289-C49D-DC40-BBE6-47AE7E552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5766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20</Words>
  <Application>Microsoft Office PowerPoint</Application>
  <PresentationFormat>On-screen Show (4:3)</PresentationFormat>
  <Paragraphs>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eva</dc:creator>
  <cp:lastModifiedBy>he eva</cp:lastModifiedBy>
  <cp:revision>8</cp:revision>
  <dcterms:created xsi:type="dcterms:W3CDTF">2019-12-16T13:43:44Z</dcterms:created>
  <dcterms:modified xsi:type="dcterms:W3CDTF">2020-01-09T01:13:51Z</dcterms:modified>
</cp:coreProperties>
</file>